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867" autoAdjust="0"/>
  </p:normalViewPr>
  <p:slideViewPr>
    <p:cSldViewPr snapToGrid="0">
      <p:cViewPr>
        <p:scale>
          <a:sx n="100" d="100"/>
          <a:sy n="100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083B3-F6C3-61F8-3C1B-BFAD4CB13E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643138-1EA0-4C60-4059-2CC400DA63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48113-A795-62EB-978F-E95767FA6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21C41-36EA-13FE-C7EB-A5663B40D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1A647-678C-4BC0-F698-233C65579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4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54A9-0B0A-137A-1881-CD5F30A94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871644-DAD8-C87E-DE96-BA24AAAED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DFB23-23E2-D323-D6F3-9AD73EA57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27809-438B-2221-F287-CD1F7D151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18717-29D0-2158-D41D-EEAC72B99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45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AB253-E1BD-2E4E-EF43-91D12D4FC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632886-2669-67D4-F963-C6C38FFAC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1F726-A730-92D0-AC67-E973707D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96268-6557-F6AF-DC68-6B38AC0D9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FFAA-E260-D755-B2B2-34C486567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CA2C7-8AC5-112E-556E-B0DF2B387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E2E8A-9AE9-E2F9-E398-69CE090BE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35CBF-7051-0B23-D976-21BACAC5E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460C8-74FF-319C-147A-09877B40F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3779B-2BA6-5D2F-DC3F-93EDEF5EB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2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E595D-B887-4D39-5E03-5487F7EBD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34FA47-04CE-FB67-3852-4C95924F6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0720-E40E-9EE8-8D33-70D966EB0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26CB2-A447-DF41-69BC-A66B41BD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639B6-D8F5-F918-484C-6EA7DA731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6D0CD-DC00-91DA-8F0E-1282FC074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5F70-B26C-807E-3222-0700E1C1D7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C53934-394E-4599-E474-1470068C3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54F31-D6D1-90AC-9DA6-DDFC46A9D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F2E93-BCD1-C70A-447A-93A6BA59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5F580-DE7A-80D4-4D3D-E6DF5FCDE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4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FC138-2D15-FF8E-D536-C17B5ED6A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17168-7F4A-05F5-545C-91BBB9B5F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64632-3288-82FC-3A5E-8B0C2D60F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1B4251-0957-DBE7-7950-AE8B19C6EF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DF1D1D-DA41-ADC5-8ECD-3268DBEE6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C6DCA1-3CE9-4B25-9DB5-1D3B44AFA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316540-6094-FF78-1CE2-16DAEB853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889A95-5508-5346-B2D4-034CE9C4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49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E6BDD-8EA1-DF93-3440-52B6322B7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E2EDDC-A5F9-D2E7-17BC-6864E552A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01ED3F-3C3F-9039-80EE-65452451B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C2965F-0490-16CD-8091-4A22B76A2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7F323E-6C0C-90AC-9F7D-0BA3C8B4D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B334A9-AA21-26FF-D985-FCC3C0CA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4C14DE-AEAC-7DF9-9B38-3B8CA5002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2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9750C-AF85-5236-5283-FCE6AC9CC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F3FA6-E359-67BD-A9EE-7E4C4E6C3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B9619A-27AC-D759-11D3-BAAB46880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9E6E10-23EE-834F-394F-0C08C07F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FC5A3-18F5-54DE-FF5A-5E14145E1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E4222-6DB9-88AD-079D-66DFC108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8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63347-5228-C80D-9B50-6B4105148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C51DDD-00EB-587D-51B4-37C3D5991A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AB9E55-4017-8B9A-EA3F-B1467E41B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D3CDD-1260-BBE0-3612-9FE539EE1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F243F-8B29-1B53-B6EB-DAA3CAF1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AF21C-B806-F383-969C-E9DD7A8A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EF54C7-9DD9-6B6A-6E4B-BA191AEC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702F56-602E-CF04-A3D6-EC362942A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8069C-BC13-C7E0-285B-397D754E2C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0B701-CA10-428F-9909-3092B420CD8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275CD-ECF9-C960-584E-BF1A2B4A2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9505A-1B8F-87E0-D443-7C0B56F6B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9F79D-438A-46DF-AB00-72C20DDB7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0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9E2B41-AF8E-A1FB-40DA-35EF404CF356}"/>
              </a:ext>
            </a:extLst>
          </p:cNvPr>
          <p:cNvSpPr/>
          <p:nvPr/>
        </p:nvSpPr>
        <p:spPr>
          <a:xfrm>
            <a:off x="124287" y="71021"/>
            <a:ext cx="11922711" cy="66760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B3B3ED4-1313-5812-45DF-89496F82F8BC}"/>
              </a:ext>
            </a:extLst>
          </p:cNvPr>
          <p:cNvGrpSpPr/>
          <p:nvPr/>
        </p:nvGrpSpPr>
        <p:grpSpPr>
          <a:xfrm>
            <a:off x="177278" y="1710612"/>
            <a:ext cx="2215643" cy="1530222"/>
            <a:chOff x="177278" y="1710612"/>
            <a:chExt cx="2215643" cy="153022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01128C4-F417-3C25-4320-8FD25C0328EC}"/>
                </a:ext>
              </a:extLst>
            </p:cNvPr>
            <p:cNvSpPr/>
            <p:nvPr/>
          </p:nvSpPr>
          <p:spPr>
            <a:xfrm>
              <a:off x="177278" y="1710612"/>
              <a:ext cx="2215643" cy="48519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Functionality Walkthrough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DC1E324-8BCB-0D2E-ACE8-A84346C471CE}"/>
                </a:ext>
              </a:extLst>
            </p:cNvPr>
            <p:cNvSpPr/>
            <p:nvPr/>
          </p:nvSpPr>
          <p:spPr>
            <a:xfrm>
              <a:off x="177278" y="2192694"/>
              <a:ext cx="1660854" cy="34523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highlight>
                    <a:srgbClr val="FFFF00"/>
                  </a:highlight>
                </a:rPr>
                <a:t>Submit New Walkthrough</a:t>
              </a:r>
              <a:r>
                <a:rPr lang="en-US" dirty="0">
                  <a:solidFill>
                    <a:schemeClr val="tx1"/>
                  </a:solidFill>
                  <a:highlight>
                    <a:srgbClr val="FFFF00"/>
                  </a:highlight>
                </a:rPr>
                <a:t> 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E35BACB-A886-8F1A-BEC4-320C2ABD139B}"/>
                </a:ext>
              </a:extLst>
            </p:cNvPr>
            <p:cNvSpPr/>
            <p:nvPr/>
          </p:nvSpPr>
          <p:spPr>
            <a:xfrm>
              <a:off x="177278" y="2550368"/>
              <a:ext cx="1660854" cy="34523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View Walkthrough </a:t>
              </a:r>
            </a:p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BD9F1BA-35D0-EFAF-96F4-B3E99DB4224F}"/>
                </a:ext>
              </a:extLst>
            </p:cNvPr>
            <p:cNvSpPr/>
            <p:nvPr/>
          </p:nvSpPr>
          <p:spPr>
            <a:xfrm>
              <a:off x="177278" y="2895601"/>
              <a:ext cx="1660854" cy="34523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Archive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96FF61B2-6D12-EBBC-C768-80A9827BA5AA}"/>
              </a:ext>
            </a:extLst>
          </p:cNvPr>
          <p:cNvSpPr/>
          <p:nvPr/>
        </p:nvSpPr>
        <p:spPr>
          <a:xfrm>
            <a:off x="7350711" y="1710612"/>
            <a:ext cx="2215643" cy="260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Textbox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397A49-86F2-36DC-5F8C-641492105036}"/>
              </a:ext>
            </a:extLst>
          </p:cNvPr>
          <p:cNvSpPr/>
          <p:nvPr/>
        </p:nvSpPr>
        <p:spPr>
          <a:xfrm>
            <a:off x="5841507" y="1710612"/>
            <a:ext cx="1378452" cy="260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Functionality Name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6768A5-C29B-713A-FFAF-6AE7FC95522B}"/>
              </a:ext>
            </a:extLst>
          </p:cNvPr>
          <p:cNvSpPr/>
          <p:nvPr/>
        </p:nvSpPr>
        <p:spPr>
          <a:xfrm>
            <a:off x="5841507" y="2105078"/>
            <a:ext cx="1378452" cy="260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Work manager URL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EEFF9C-7725-054C-D2A7-5D36B9F0F09B}"/>
              </a:ext>
            </a:extLst>
          </p:cNvPr>
          <p:cNvSpPr/>
          <p:nvPr/>
        </p:nvSpPr>
        <p:spPr>
          <a:xfrm>
            <a:off x="5841507" y="3068217"/>
            <a:ext cx="3838872" cy="13311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Word Editor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7729FA9-EB5A-7FCA-A3B0-15E802B0D31A}"/>
              </a:ext>
            </a:extLst>
          </p:cNvPr>
          <p:cNvSpPr/>
          <p:nvPr/>
        </p:nvSpPr>
        <p:spPr>
          <a:xfrm>
            <a:off x="5841507" y="2544510"/>
            <a:ext cx="1378452" cy="260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Description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11EFE17-F70F-1CC5-C158-979F5F5DE6EC}"/>
              </a:ext>
            </a:extLst>
          </p:cNvPr>
          <p:cNvSpPr/>
          <p:nvPr/>
        </p:nvSpPr>
        <p:spPr>
          <a:xfrm>
            <a:off x="7345864" y="2105077"/>
            <a:ext cx="2215643" cy="260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Textbox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E79E16C-AA4F-C87D-9BF4-57309D1A7D2A}"/>
              </a:ext>
            </a:extLst>
          </p:cNvPr>
          <p:cNvCxnSpPr>
            <a:cxnSpLocks/>
          </p:cNvCxnSpPr>
          <p:nvPr/>
        </p:nvCxnSpPr>
        <p:spPr>
          <a:xfrm flipV="1">
            <a:off x="7689759" y="4692028"/>
            <a:ext cx="707739" cy="17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16C0D474-8035-77DD-6E90-4E71A09ECAD4}"/>
              </a:ext>
            </a:extLst>
          </p:cNvPr>
          <p:cNvSpPr txBox="1"/>
          <p:nvPr/>
        </p:nvSpPr>
        <p:spPr>
          <a:xfrm>
            <a:off x="8657169" y="4558864"/>
            <a:ext cx="284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“Key Assets” button. Same functionality as current button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A22D701-28C8-35E1-31C7-CF516F57B2BD}"/>
              </a:ext>
            </a:extLst>
          </p:cNvPr>
          <p:cNvSpPr/>
          <p:nvPr/>
        </p:nvSpPr>
        <p:spPr>
          <a:xfrm>
            <a:off x="5841507" y="4558864"/>
            <a:ext cx="1395447" cy="36597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Key Assets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A54A1C31-C3F4-528C-85A7-A514FE066533}"/>
              </a:ext>
            </a:extLst>
          </p:cNvPr>
          <p:cNvSpPr/>
          <p:nvPr/>
        </p:nvSpPr>
        <p:spPr>
          <a:xfrm>
            <a:off x="5841507" y="5194897"/>
            <a:ext cx="918207" cy="30184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Submit</a:t>
            </a:r>
          </a:p>
        </p:txBody>
      </p:sp>
    </p:spTree>
    <p:extLst>
      <p:ext uri="{BB962C8B-B14F-4D97-AF65-F5344CB8AC3E}">
        <p14:creationId xmlns:p14="http://schemas.microsoft.com/office/powerpoint/2010/main" val="3014795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9E2B41-AF8E-A1FB-40DA-35EF404CF356}"/>
              </a:ext>
            </a:extLst>
          </p:cNvPr>
          <p:cNvSpPr/>
          <p:nvPr/>
        </p:nvSpPr>
        <p:spPr>
          <a:xfrm>
            <a:off x="124287" y="71021"/>
            <a:ext cx="11922711" cy="66760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1128C4-F417-3C25-4320-8FD25C0328EC}"/>
              </a:ext>
            </a:extLst>
          </p:cNvPr>
          <p:cNvSpPr/>
          <p:nvPr/>
        </p:nvSpPr>
        <p:spPr>
          <a:xfrm>
            <a:off x="177278" y="1710612"/>
            <a:ext cx="2215643" cy="4851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Functionality Walkthrough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C1E324-8BCB-0D2E-ACE8-A84346C471CE}"/>
              </a:ext>
            </a:extLst>
          </p:cNvPr>
          <p:cNvSpPr/>
          <p:nvPr/>
        </p:nvSpPr>
        <p:spPr>
          <a:xfrm>
            <a:off x="177278" y="2192694"/>
            <a:ext cx="1660854" cy="345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Submit New Walkthrough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E35BACB-A886-8F1A-BEC4-320C2ABD139B}"/>
              </a:ext>
            </a:extLst>
          </p:cNvPr>
          <p:cNvSpPr/>
          <p:nvPr/>
        </p:nvSpPr>
        <p:spPr>
          <a:xfrm>
            <a:off x="177278" y="2550368"/>
            <a:ext cx="1660854" cy="345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highlight>
                  <a:srgbClr val="FFFF00"/>
                </a:highlight>
              </a:rPr>
              <a:t>View Walkthrough </a:t>
            </a:r>
          </a:p>
          <a:p>
            <a:pPr algn="ctr"/>
            <a:endParaRPr lang="en-US" dirty="0"/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61F167FD-228F-F313-E1E2-AC2DD5E827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345606"/>
              </p:ext>
            </p:extLst>
          </p:nvPr>
        </p:nvGraphicFramePr>
        <p:xfrm>
          <a:off x="2600170" y="2727270"/>
          <a:ext cx="9332751" cy="153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280">
                  <a:extLst>
                    <a:ext uri="{9D8B030D-6E8A-4147-A177-3AD203B41FA5}">
                      <a16:colId xmlns:a16="http://schemas.microsoft.com/office/drawing/2014/main" val="1900106348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1297893183"/>
                    </a:ext>
                  </a:extLst>
                </a:gridCol>
                <a:gridCol w="3410882">
                  <a:extLst>
                    <a:ext uri="{9D8B030D-6E8A-4147-A177-3AD203B41FA5}">
                      <a16:colId xmlns:a16="http://schemas.microsoft.com/office/drawing/2014/main" val="293066704"/>
                    </a:ext>
                  </a:extLst>
                </a:gridCol>
                <a:gridCol w="1913107">
                  <a:extLst>
                    <a:ext uri="{9D8B030D-6E8A-4147-A177-3AD203B41FA5}">
                      <a16:colId xmlns:a16="http://schemas.microsoft.com/office/drawing/2014/main" val="4054072363"/>
                    </a:ext>
                  </a:extLst>
                </a:gridCol>
                <a:gridCol w="1913107">
                  <a:extLst>
                    <a:ext uri="{9D8B030D-6E8A-4147-A177-3AD203B41FA5}">
                      <a16:colId xmlns:a16="http://schemas.microsoft.com/office/drawing/2014/main" val="34821306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SL No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Functionality Name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WM URL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Submitted By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Action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975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Procurement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https://wm.staff-india.com/requirement_index.php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Steve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938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Access Control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https://wm.staff-india.com/access_control.php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Ross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673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84564"/>
                  </a:ext>
                </a:extLst>
              </a:tr>
            </a:tbl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F1EE26-F3DA-689E-1679-2E44664D06EC}"/>
              </a:ext>
            </a:extLst>
          </p:cNvPr>
          <p:cNvCxnSpPr/>
          <p:nvPr/>
        </p:nvCxnSpPr>
        <p:spPr>
          <a:xfrm>
            <a:off x="5434466" y="843734"/>
            <a:ext cx="11363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10745731-C646-3409-988E-0E7A4362330E}"/>
              </a:ext>
            </a:extLst>
          </p:cNvPr>
          <p:cNvSpPr/>
          <p:nvPr/>
        </p:nvSpPr>
        <p:spPr>
          <a:xfrm>
            <a:off x="10102117" y="3260199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EFDD7D1-5E11-BFCF-7CC5-C66AB2A5FA98}"/>
              </a:ext>
            </a:extLst>
          </p:cNvPr>
          <p:cNvSpPr/>
          <p:nvPr/>
        </p:nvSpPr>
        <p:spPr>
          <a:xfrm>
            <a:off x="10758572" y="3251322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83BCF400-44A5-82EE-86F0-558DB20581F3}"/>
              </a:ext>
            </a:extLst>
          </p:cNvPr>
          <p:cNvSpPr/>
          <p:nvPr/>
        </p:nvSpPr>
        <p:spPr>
          <a:xfrm>
            <a:off x="7099464" y="641234"/>
            <a:ext cx="106532" cy="1538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3FEE0F-1936-C33F-4937-0665C9891415}"/>
              </a:ext>
            </a:extLst>
          </p:cNvPr>
          <p:cNvSpPr/>
          <p:nvPr/>
        </p:nvSpPr>
        <p:spPr>
          <a:xfrm>
            <a:off x="10409725" y="3257021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9D853C1-7EBA-31B4-CD3C-7D5A473B52F3}"/>
              </a:ext>
            </a:extLst>
          </p:cNvPr>
          <p:cNvSpPr/>
          <p:nvPr/>
        </p:nvSpPr>
        <p:spPr>
          <a:xfrm>
            <a:off x="11277539" y="3251321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F188EF7-A646-119C-9A15-53DB6C1F1350}"/>
              </a:ext>
            </a:extLst>
          </p:cNvPr>
          <p:cNvCxnSpPr/>
          <p:nvPr/>
        </p:nvCxnSpPr>
        <p:spPr>
          <a:xfrm>
            <a:off x="10218020" y="3357854"/>
            <a:ext cx="0" cy="1470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B6324AD-B13C-115E-976E-09050A1EDBC9}"/>
              </a:ext>
            </a:extLst>
          </p:cNvPr>
          <p:cNvSpPr txBox="1"/>
          <p:nvPr/>
        </p:nvSpPr>
        <p:spPr>
          <a:xfrm>
            <a:off x="9823220" y="4750834"/>
            <a:ext cx="10159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“View” button. Will show Details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278CD2E-8256-367A-9798-1A505F9B3F05}"/>
              </a:ext>
            </a:extLst>
          </p:cNvPr>
          <p:cNvCxnSpPr/>
          <p:nvPr/>
        </p:nvCxnSpPr>
        <p:spPr>
          <a:xfrm flipV="1">
            <a:off x="10874475" y="2548506"/>
            <a:ext cx="0" cy="673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EC79B0-7D71-C05A-EA92-877D2937C29F}"/>
              </a:ext>
            </a:extLst>
          </p:cNvPr>
          <p:cNvSpPr txBox="1"/>
          <p:nvPr/>
        </p:nvSpPr>
        <p:spPr>
          <a:xfrm>
            <a:off x="10333924" y="1922595"/>
            <a:ext cx="1015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“Key Assets” button. Same functionality as current button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9C51832-EBDC-FA62-0ACE-5628246E93EB}"/>
              </a:ext>
            </a:extLst>
          </p:cNvPr>
          <p:cNvCxnSpPr>
            <a:cxnSpLocks/>
          </p:cNvCxnSpPr>
          <p:nvPr/>
        </p:nvCxnSpPr>
        <p:spPr>
          <a:xfrm flipH="1">
            <a:off x="10503585" y="3377482"/>
            <a:ext cx="22044" cy="20732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0A86F54C-E28F-D73A-B625-9E682B62D49B}"/>
              </a:ext>
            </a:extLst>
          </p:cNvPr>
          <p:cNvSpPr txBox="1"/>
          <p:nvPr/>
        </p:nvSpPr>
        <p:spPr>
          <a:xfrm>
            <a:off x="10397802" y="5448579"/>
            <a:ext cx="10159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“Update” button. Will allow to edit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25027FD-9567-1870-9788-25173DD0E921}"/>
              </a:ext>
            </a:extLst>
          </p:cNvPr>
          <p:cNvCxnSpPr>
            <a:cxnSpLocks/>
          </p:cNvCxnSpPr>
          <p:nvPr/>
        </p:nvCxnSpPr>
        <p:spPr>
          <a:xfrm flipH="1" flipV="1">
            <a:off x="11349921" y="1710612"/>
            <a:ext cx="48167" cy="1497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8FC79FC-8400-4BE1-B98E-C02C675AC3A9}"/>
              </a:ext>
            </a:extLst>
          </p:cNvPr>
          <p:cNvSpPr txBox="1"/>
          <p:nvPr/>
        </p:nvSpPr>
        <p:spPr>
          <a:xfrm>
            <a:off x="10998492" y="923729"/>
            <a:ext cx="10159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“Add note” button incase any note needed to be added  </a:t>
            </a:r>
          </a:p>
        </p:txBody>
      </p:sp>
    </p:spTree>
    <p:extLst>
      <p:ext uri="{BB962C8B-B14F-4D97-AF65-F5344CB8AC3E}">
        <p14:creationId xmlns:p14="http://schemas.microsoft.com/office/powerpoint/2010/main" val="2931186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122</Words>
  <Application>Microsoft Office PowerPoint</Application>
  <PresentationFormat>Widescreen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Shabab</dc:creator>
  <cp:lastModifiedBy>Shabab</cp:lastModifiedBy>
  <cp:revision>5</cp:revision>
  <dcterms:created xsi:type="dcterms:W3CDTF">2023-05-05T14:36:50Z</dcterms:created>
  <dcterms:modified xsi:type="dcterms:W3CDTF">2023-05-05T15:04:19Z</dcterms:modified>
</cp:coreProperties>
</file>